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3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0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1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2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3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7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23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F06B9D-DAC6-4364-A6D3-A138F09D58C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95A0DE7-6517-4D11-9FD3-62D4B6D5A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697" y="1516947"/>
            <a:ext cx="9068586" cy="3506406"/>
          </a:xfrm>
        </p:spPr>
        <p:txBody>
          <a:bodyPr>
            <a:normAutofit fontScale="90000"/>
          </a:bodyPr>
          <a:lstStyle/>
          <a:p>
            <a:r>
              <a:rPr lang="ru-RU" sz="5400" b="1" i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5400" b="1" i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5400" b="1" i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5400" b="1" i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Приобщение дошкольников к истокам русской национальной культуры через музыку»</a:t>
            </a:r>
            <a:r>
              <a:rPr lang="ru-RU" sz="54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54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Актуальность.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детей к народной культуре является средством формирования у них патриотических чувств и развития нравственности и духовности.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05" y="2329382"/>
            <a:ext cx="7315200" cy="3255264"/>
          </a:xfrm>
        </p:spPr>
        <p:txBody>
          <a:bodyPr>
            <a:no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детей в традициях отечественной народной культуры;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любви к родной земле, уважение к традициям своего народа и людям труда;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целостное восприятие народной культуры.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48" y="3113153"/>
            <a:ext cx="7315200" cy="3255264"/>
          </a:xfrm>
        </p:spPr>
        <p:txBody>
          <a:bodyPr>
            <a:no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восприятие музыки посредством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музыкального фольклора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музыкальные способности (чувство ритма, ладовое чувство, музыкально-слуховые представления);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исполнительские навыки в области пения, движений,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творческой деятельности по освоению элементов народной культуры,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самостоятельность, инициативу и импровизационные способности у детей.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05" y="2329382"/>
            <a:ext cx="7315200" cy="3255264"/>
          </a:xfrm>
        </p:spPr>
        <p:txBody>
          <a:bodyPr>
            <a:no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915" y="116731"/>
            <a:ext cx="11393714" cy="437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3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Русские народные костюмы,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Народные музыкальные инструменты: ложки,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трещетки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зала в русском народном стиле: русская печь, изба, русская домашняя утварь, русские народные платки, самовар и т.д.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05" y="2329382"/>
            <a:ext cx="7315200" cy="3255264"/>
          </a:xfrm>
        </p:spPr>
        <p:txBody>
          <a:bodyPr>
            <a:no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3" y="259046"/>
            <a:ext cx="4933060" cy="3697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01" y="783771"/>
            <a:ext cx="3767928" cy="5023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5" y="259046"/>
            <a:ext cx="3929743" cy="5239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61" y="259046"/>
            <a:ext cx="4188485" cy="55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820" y="2227782"/>
            <a:ext cx="7315200" cy="3255264"/>
          </a:xfrm>
        </p:spPr>
        <p:txBody>
          <a:bodyPr>
            <a:no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b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ЗА </a:t>
            </a:r>
            <a:b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36</TotalTime>
  <Words>63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Corbel</vt:lpstr>
      <vt:lpstr>Symbol</vt:lpstr>
      <vt:lpstr>Times New Roman</vt:lpstr>
      <vt:lpstr>Wingdings 2</vt:lpstr>
      <vt:lpstr>Рамка</vt:lpstr>
      <vt:lpstr> «Приобщение дошкольников к истокам русской национальной культуры через музыку» </vt:lpstr>
      <vt:lpstr>Актуальность. Приобщение детей к народной культуре является средством формирования у них патриотических чувств и развития нравственности и духовности. </vt:lpstr>
      <vt:lpstr>Цели: Воспитание детей в традициях отечественной народной культуры; Формирования любви к родной земле, уважение к традициям своего народа и людям труда; Формировать целостное восприятие народной культуры. </vt:lpstr>
      <vt:lpstr>Задачи:   -Развивать активное восприятие музыки посредством музыкального фольклора; -Развивать специальные музыкальные способности (чувство ритма, ладовое чувство, музыкально-слуховые представления); -Формировать исполнительские навыки в области пения, движений, музицирования; -Способствовать развитию творческой деятельности по освоению элементов народной культуры, -Развивать самостоятельность, инициативу и импровизационные способности у детей.  </vt:lpstr>
      <vt:lpstr> </vt:lpstr>
      <vt:lpstr> </vt:lpstr>
      <vt:lpstr>СПАСИБО          ЗА 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«Приобщение дошкольников к истокам русской национальной культуры через музыку»</dc:title>
  <dc:creator>Д/с 5</dc:creator>
  <cp:lastModifiedBy>Д/с 5</cp:lastModifiedBy>
  <cp:revision>3</cp:revision>
  <dcterms:created xsi:type="dcterms:W3CDTF">2023-05-03T11:06:15Z</dcterms:created>
  <dcterms:modified xsi:type="dcterms:W3CDTF">2024-02-15T10:55:11Z</dcterms:modified>
</cp:coreProperties>
</file>