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6" r:id="rId11"/>
    <p:sldId id="279" r:id="rId12"/>
    <p:sldId id="265" r:id="rId13"/>
    <p:sldId id="267" r:id="rId14"/>
    <p:sldId id="268" r:id="rId15"/>
    <p:sldId id="280" r:id="rId16"/>
    <p:sldId id="281" r:id="rId17"/>
    <p:sldId id="282" r:id="rId18"/>
    <p:sldId id="283" r:id="rId19"/>
    <p:sldId id="271" r:id="rId20"/>
    <p:sldId id="272" r:id="rId21"/>
    <p:sldId id="278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85D"/>
    <a:srgbClr val="FFD13F"/>
    <a:srgbClr val="FFFF99"/>
    <a:srgbClr val="FFFFCC"/>
    <a:srgbClr val="EE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501008"/>
            <a:ext cx="3779912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Романенко Елена Александровна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высшей категории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«Детский сад №5 «Тополек» с. </a:t>
            </a:r>
            <a:r>
              <a:rPr lang="ru-RU" sz="20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Киевка</a:t>
            </a:r>
            <a:endParaRPr lang="ru-RU" sz="2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D85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помню! Я горжусь!</a:t>
            </a:r>
            <a:endParaRPr lang="ru-RU" sz="6000" b="1" dirty="0">
              <a:ln w="11430"/>
              <a:solidFill>
                <a:srgbClr val="FFD85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проекта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1224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Беседы.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НОД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Создание </a:t>
            </a:r>
            <a:r>
              <a:rPr lang="ru-RU" sz="2800" dirty="0"/>
              <a:t>и показ презентаций. </a:t>
            </a:r>
            <a:endParaRPr lang="ru-RU" sz="28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Музыкальный </a:t>
            </a:r>
            <a:r>
              <a:rPr lang="ru-RU" sz="2800" dirty="0"/>
              <a:t>праздник. </a:t>
            </a:r>
            <a:r>
              <a:rPr lang="ru-RU" sz="2800" dirty="0" smtClean="0"/>
              <a:t>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Физкультурный </a:t>
            </a:r>
            <a:r>
              <a:rPr lang="ru-RU" sz="2800" dirty="0"/>
              <a:t>досуг. </a:t>
            </a:r>
            <a:endParaRPr lang="ru-RU" sz="28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Экскурсии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Мини-выставки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Коллекционирование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800" dirty="0" smtClean="0"/>
              <a:t>Консультации </a:t>
            </a:r>
            <a:r>
              <a:rPr lang="ru-RU" sz="2800" dirty="0"/>
              <a:t>для родителей. 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2953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100_3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53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ина\Desktop\100_4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673331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011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ина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05190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6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ина\Desktop\100_4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33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detsad-200458-1454267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66" y="404664"/>
            <a:ext cx="54660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ина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56726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ина\Desktop\250506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9306"/>
            <a:ext cx="3589460" cy="35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лина\Desktop\250506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072" y="55564"/>
            <a:ext cx="3589460" cy="35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лина\Desktop\250506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1706"/>
            <a:ext cx="3589460" cy="35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лина\Desktop\250506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4106"/>
            <a:ext cx="3589460" cy="35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47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65b03d96e195001c5a64fba4a9df55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07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2015.04.06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87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ина\Desktop\img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8" t="1443" r="12499" b="4826"/>
          <a:stretch/>
        </p:blipFill>
        <p:spPr bwMode="auto">
          <a:xfrm>
            <a:off x="251520" y="404664"/>
            <a:ext cx="8666328" cy="62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30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проекта: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1224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b="1" dirty="0" smtClean="0"/>
              <a:t>Дети: </a:t>
            </a:r>
            <a:endParaRPr lang="ru-RU" sz="24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Расширится представление детей о подвигах советского народа, о защитниках отечества и героях Великой Отечественной войны.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Проявление чувства гордости за стойкость и самоотверженность советского народа в период Великой Отечественной войны.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Сформируется внимательное и уважительное отношение у дошкольников к ветеранам и пожилым людям, желание оказывать им посильную помощь.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Умение представить творческо-поисковый продукт индивидуальной, коллективной деятельности.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Создание рукописной книги об участниках ВОВ – близких и родных воспитанников, сотрудников 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4021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</a:t>
            </a:r>
            <a:endParaRPr lang="ru-RU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Великая Отечественная война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— это духовный подвиг наших отцов, дедов, матерей и бабушек, многие из которых продолжают еще жить рядом с нами, — подвиг, без которого не было бы ни нас с вами, ни наших детей, ни России. В доступных для детского возраста границах необходимо подчеркнуть важность знакомства дошкольников с тем, что война - это всегда трагедия и горе для людей. В то же время детям важно научиться восхищаться мужеством и героизмом народа, защитившего свою Родину, переживать свою сопричастность с далекими событиями истории, ощущать радость Великой Победы, гордость за свое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Отечество.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проекта: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1224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b="1" dirty="0" smtClean="0"/>
              <a:t>Родители</a:t>
            </a:r>
            <a:r>
              <a:rPr lang="ru-RU" sz="2400" dirty="0" smtClean="0"/>
              <a:t>: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Вовлечь </a:t>
            </a:r>
            <a:r>
              <a:rPr lang="ru-RU" sz="2400" dirty="0"/>
              <a:t>родителей в педагогический процесс ДОУ. </a:t>
            </a:r>
            <a:endParaRPr lang="ru-RU" sz="2400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r>
              <a:rPr lang="ru-RU" sz="2400" dirty="0" smtClean="0"/>
              <a:t>Повысить </a:t>
            </a:r>
            <a:r>
              <a:rPr lang="ru-RU" sz="2400" dirty="0"/>
              <a:t>уровень ответственности за формирование у детей патриотических чувств, гражданской позиции. </a:t>
            </a:r>
            <a:endParaRPr lang="ru-RU" sz="2400" dirty="0" smtClean="0"/>
          </a:p>
        </p:txBody>
      </p:sp>
      <p:pic>
        <p:nvPicPr>
          <p:cNvPr id="4" name="Picture 2" descr="C:\Users\Алина\Desktop\100_3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49596"/>
            <a:ext cx="6627818" cy="380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0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Практическая значимость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Проект «День Победы» рассчитан на то, чтобы сформировать у детей знания об историческом прошлом Родины, установить преемственность поколений, дать им возможность получить целостное восприятие событий, связанных с Великой Отечественной войной. Реализация проекта позволит не просто повысить интерес детей к людям, защищавшим Родину много лет назад, но и способствует формированию подлинно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гражданско-патриотической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позиции у дошкольников, которая затем ляжет в основу личности взрослого человека – гражданина своей страны.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117221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План реализации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Концептуальный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этап: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Выбор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темы проекта, обоснование ее актуальности, формулирование цели и задач, прогнозирование результатов.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Подготовительный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этап: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Выявление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первоначальных знаний детей о войне, о празднике победы.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Анкетирование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родителей на тему: «Патриотическое воспитание в вашей семье».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Подбор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картин, иллюстраций на военную тематику.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презентаций на военную тематику.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Подбор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художественной литературы, музыкальных произведений. - Подбор дидактических и сюжетно-ролевых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игр.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Планирование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продуктивной деятельности.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259101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План реализации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3. Основной этап: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Беседа, НОД, презентация.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Чтение художественной литературы.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Беседа с детьми о картинах.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Прослушивание музыкальных произведений.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Сюжетно-ролевые, дидактические, подвижные игры.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Экскурсия в детскую библиотеку.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Продуктивная деятельность (рисование, аппликация, лепка, конструирование из бумаги).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Физическое развитие.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Работа с родителями.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2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План реализации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4. Заключительный этап: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Итоговое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мероприятие: «Утренник, посвященный Дню Победы».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Встреча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 ветеранами (праздничный концерт, вручение цветов и подарков).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Выставка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детских работ.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Навек запомни» - оформление совместно с детьми и родителями стенгазеты.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«Пусть будет мир на всей земле» - конкурс рисунков на асфальте.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Распространение опыта работы по теме среди педагогов 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237860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ресурсы: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1224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Интернет.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Библиотека </a:t>
            </a:r>
            <a:r>
              <a:rPr lang="ru-RU" sz="2400" b="1" dirty="0"/>
              <a:t>методического кабинета ДОУ</a:t>
            </a:r>
            <a:r>
              <a:rPr lang="ru-RU" sz="2400" b="1" dirty="0" smtClean="0"/>
              <a:t>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endParaRPr lang="ru-RU" sz="2400" b="1" dirty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068960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Родительская помощь: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7524" y="3738619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Изготовление </a:t>
            </a:r>
            <a:r>
              <a:rPr lang="ru-RU" sz="2400" b="1" dirty="0"/>
              <a:t>костюмов и атрибутов для сюжетно-ролевых игр.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Подбор </a:t>
            </a:r>
            <a:r>
              <a:rPr lang="ru-RU" sz="2400" b="1" dirty="0"/>
              <a:t>игрушек, художественной литературы.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«</a:t>
            </a:r>
            <a:r>
              <a:rPr lang="ru-RU" sz="2400" b="1" dirty="0"/>
              <a:t>Навек запомни» - оформление совместно с детьми и родителями стенгазеты.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400" b="1" dirty="0" smtClean="0"/>
              <a:t>Создание </a:t>
            </a:r>
            <a:r>
              <a:rPr lang="ru-RU" sz="2400" b="1" dirty="0"/>
              <a:t>родителями альбомов: «Дети – герои войны», «Города-герои», «Военная техника».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C00000"/>
              </a:buClr>
              <a:buSzPct val="75000"/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628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293096"/>
            <a:ext cx="884116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FFD85D"/>
                </a:solidFill>
              </a:rPr>
              <a:t>СПАСИБО ЗА ВНИМАНИЕ!</a:t>
            </a:r>
            <a:endParaRPr lang="ru-RU" sz="5000" b="1" dirty="0">
              <a:solidFill>
                <a:srgbClr val="FFD85D"/>
              </a:solidFill>
            </a:endParaRPr>
          </a:p>
        </p:txBody>
      </p:sp>
      <p:pic>
        <p:nvPicPr>
          <p:cNvPr id="10242" name="Picture 2" descr="C:\Users\Алина\Desktop\861e87ed51ef15610795c1c5eaebf9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675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53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Вид проекта: </a:t>
            </a:r>
            <a:r>
              <a:rPr lang="ru-RU" dirty="0"/>
              <a:t>познавательно – информационный, коллективный.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Продолжительность </a:t>
            </a:r>
            <a:r>
              <a:rPr lang="ru-RU" b="1" dirty="0"/>
              <a:t>проекта: </a:t>
            </a:r>
            <a:r>
              <a:rPr lang="ru-RU" dirty="0"/>
              <a:t>краткосрочный.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Сроки </a:t>
            </a:r>
            <a:r>
              <a:rPr lang="ru-RU" b="1" dirty="0"/>
              <a:t>реализации проекта: </a:t>
            </a:r>
            <a:r>
              <a:rPr lang="ru-RU" dirty="0"/>
              <a:t>март-апрель 2018 </a:t>
            </a:r>
            <a:r>
              <a:rPr lang="ru-RU" dirty="0" smtClean="0"/>
              <a:t>г. </a:t>
            </a:r>
          </a:p>
          <a:p>
            <a:pPr marL="0" indent="0">
              <a:buNone/>
            </a:pPr>
            <a:r>
              <a:rPr lang="ru-RU" b="1" dirty="0" smtClean="0"/>
              <a:t>Участники </a:t>
            </a:r>
            <a:r>
              <a:rPr lang="ru-RU" b="1" dirty="0"/>
              <a:t>проекта: </a:t>
            </a:r>
            <a:r>
              <a:rPr lang="ru-RU" dirty="0"/>
              <a:t>Воспитатель </a:t>
            </a:r>
            <a:r>
              <a:rPr lang="ru-RU" dirty="0" smtClean="0"/>
              <a:t>высшей категории Романенко Е.А., </a:t>
            </a:r>
            <a:r>
              <a:rPr lang="ru-RU" dirty="0"/>
              <a:t>дети </a:t>
            </a:r>
            <a:r>
              <a:rPr lang="ru-RU" dirty="0" smtClean="0"/>
              <a:t>старшей группы (5-6 </a:t>
            </a:r>
            <a:r>
              <a:rPr lang="ru-RU" dirty="0"/>
              <a:t>лет), музыкальный руководитель, родители. </a:t>
            </a:r>
          </a:p>
          <a:p>
            <a:pPr marL="0" indent="0">
              <a:buNone/>
            </a:pPr>
            <a:r>
              <a:rPr lang="ru-RU" b="1" dirty="0" smtClean="0"/>
              <a:t>Интеграция </a:t>
            </a:r>
            <a:r>
              <a:rPr lang="ru-RU" b="1" dirty="0"/>
              <a:t>образовательных областей: </a:t>
            </a:r>
            <a:r>
              <a:rPr lang="ru-RU" dirty="0"/>
              <a:t>«Социально – коммуникативное развитие», «Познавательное развитие», «Речевое развитие», «Художественно – эстетическое развитие» (рисование, аппликация, музыка).</a:t>
            </a:r>
          </a:p>
        </p:txBody>
      </p:sp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680520" cy="1800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500" b="1" dirty="0"/>
              <a:t>Патриотическое </a:t>
            </a:r>
            <a:r>
              <a:rPr lang="ru-RU" sz="2500" b="1" dirty="0" smtClean="0"/>
              <a:t>чувство </a:t>
            </a:r>
            <a:r>
              <a:rPr lang="ru-RU" sz="2500" dirty="0" smtClean="0"/>
              <a:t>- это </a:t>
            </a:r>
            <a:r>
              <a:rPr lang="ru-RU" sz="2500" dirty="0"/>
              <a:t>результат длительного, целенаправленного воспитательного воздействия на человека, начиная с самого детства. В связи с этим проблема </a:t>
            </a:r>
            <a:r>
              <a:rPr lang="ru-RU" sz="2500" dirty="0" smtClean="0"/>
              <a:t>нравственно–патриотического </a:t>
            </a:r>
            <a:r>
              <a:rPr lang="ru-RU" sz="2500" dirty="0"/>
              <a:t>воспитания детей дошкольного возраста становится одной из актуальных. Нельзя быть патриотом, не зная, как любили, берегли и защищали ее наши предки, наши отцы и деды.</a:t>
            </a:r>
            <a:endParaRPr lang="ru-RU" sz="2500" dirty="0" smtClean="0"/>
          </a:p>
        </p:txBody>
      </p:sp>
      <p:pic>
        <p:nvPicPr>
          <p:cNvPr id="2050" name="Picture 2" descr="C:\Users\Алина\Desktop\251485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607629" cy="49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67601" y="980728"/>
            <a:ext cx="73448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80728"/>
            <a:ext cx="29523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b="1" dirty="0" smtClean="0"/>
              <a:t>ЦЕЛЬ</a:t>
            </a:r>
            <a:r>
              <a:rPr lang="ru-RU" sz="2700" b="1" dirty="0"/>
              <a:t>:</a:t>
            </a:r>
            <a:r>
              <a:rPr lang="ru-RU" sz="2700" dirty="0"/>
              <a:t> 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ветеранам. </a:t>
            </a:r>
          </a:p>
        </p:txBody>
      </p:sp>
      <p:pic>
        <p:nvPicPr>
          <p:cNvPr id="1027" name="Picture 3" descr="C:\Users\Алина\Desktop\ФОТО Кодак 2012-12-30 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868144" cy="527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690864" cy="57661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ЗАДАЧИ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Образовательные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представления детей о событиях ВОВ.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Познакомить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детей с понятиями: «война», «фронт», «тыл», «ветераны», «победа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представления детей о разных родах войск: «пехота», «танкисты», «моряки», «летчики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Учить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соблюдать ритуалы у памятников и обелисков.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Подвести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 восприятию художественных произведений о войне; учить эмоционально и выразительно читать стихи о войне.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связную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речь и активизировать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словарь </a:t>
            </a:r>
          </a:p>
        </p:txBody>
      </p:sp>
      <p:pic>
        <p:nvPicPr>
          <p:cNvPr id="3074" name="Picture 2" descr="C:\Users\Алина\Desktop\ФОТО Кодак 2012-12-30 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02"/>
          <a:stretch/>
        </p:blipFill>
        <p:spPr bwMode="auto">
          <a:xfrm>
            <a:off x="4788024" y="404664"/>
            <a:ext cx="4248472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2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Образовательные: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Учить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самостоятельно придумать рассказ с опорой на иллюстрации.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Побуждать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детей к игровой деятельности через знакомство с подвигами советских солдат и тружеников тыла.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Развивать эмоциональную сферу личности в процессе музыкальной деятельности.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Развивать физические качества, через подвижные, коммуникативные, сюжетно-ролевые игры, эстафеты.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400504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08720"/>
            <a:ext cx="4906888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память (заучивание стихов).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Мышление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логику (делать выводы и умозаключения).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Внимание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(умение видеть главное).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Творческие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умения и способности.</a:t>
            </a:r>
          </a:p>
        </p:txBody>
      </p:sp>
      <p:pic>
        <p:nvPicPr>
          <p:cNvPr id="4098" name="Picture 2" descr="C:\Users\Алина\Desktop\4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664295" cy="18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ина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1506"/>
            <a:ext cx="2814746" cy="21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ина\Desktop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4047"/>
            <a:ext cx="3027040" cy="21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2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2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3000" u="sng" dirty="0" smtClean="0">
                <a:solidFill>
                  <a:schemeClr val="bg2">
                    <a:lumMod val="75000"/>
                  </a:schemeClr>
                </a:solidFill>
              </a:rPr>
              <a:t>Воспитательные</a:t>
            </a:r>
            <a:r>
              <a:rPr lang="ru-RU" sz="3000" u="sng" dirty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sz="30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3000" dirty="0">
                <a:solidFill>
                  <a:schemeClr val="bg2">
                    <a:lumMod val="75000"/>
                  </a:schemeClr>
                </a:solidFill>
              </a:rPr>
              <a:t>Воспитывать патриотические чувства. </a:t>
            </a:r>
            <a:endParaRPr lang="ru-RU" sz="3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Побуждать </a:t>
            </a:r>
            <a:r>
              <a:rPr lang="ru-RU" sz="3000" dirty="0">
                <a:solidFill>
                  <a:schemeClr val="bg2">
                    <a:lumMod val="75000"/>
                  </a:schemeClr>
                </a:solidFill>
              </a:rPr>
              <a:t>детей к совместной, познавательно-исследовательской, 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художественно-творческой </a:t>
            </a:r>
            <a:r>
              <a:rPr lang="ru-RU" sz="3000" dirty="0">
                <a:solidFill>
                  <a:schemeClr val="bg2">
                    <a:lumMod val="75000"/>
                  </a:schemeClr>
                </a:solidFill>
              </a:rPr>
              <a:t>и игровой деятельности. </a:t>
            </a:r>
            <a:endParaRPr lang="ru-RU" sz="3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Воспитывать </a:t>
            </a:r>
            <a:r>
              <a:rPr lang="ru-RU" sz="3000" dirty="0">
                <a:solidFill>
                  <a:schemeClr val="bg2">
                    <a:lumMod val="75000"/>
                  </a:schemeClr>
                </a:solidFill>
              </a:rPr>
              <a:t>желание быть такими же смелыми, отважными и благородными как </a:t>
            </a: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воины-защитники</a:t>
            </a:r>
            <a:r>
              <a:rPr lang="ru-RU" sz="3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75856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977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Я помню! Я горжусь!</vt:lpstr>
      <vt:lpstr>Пояснительная записка</vt:lpstr>
      <vt:lpstr>Паспорт проекта</vt:lpstr>
      <vt:lpstr>Актуальность</vt:lpstr>
      <vt:lpstr>Слайд 5</vt:lpstr>
      <vt:lpstr>Слайд 6</vt:lpstr>
      <vt:lpstr>Слайд 7</vt:lpstr>
      <vt:lpstr>Слайд 8</vt:lpstr>
      <vt:lpstr>Слайд 9</vt:lpstr>
      <vt:lpstr>Формы организации проекта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Ожидаемые результаты проекта:</vt:lpstr>
      <vt:lpstr>Ожидаемые результаты проекта:</vt:lpstr>
      <vt:lpstr>Практическая значимость</vt:lpstr>
      <vt:lpstr>План реализации</vt:lpstr>
      <vt:lpstr>План реализации</vt:lpstr>
      <vt:lpstr>План реализации</vt:lpstr>
      <vt:lpstr>Информационные ресурсы: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александр</cp:lastModifiedBy>
  <cp:revision>41</cp:revision>
  <dcterms:created xsi:type="dcterms:W3CDTF">2015-04-19T15:51:03Z</dcterms:created>
  <dcterms:modified xsi:type="dcterms:W3CDTF">2021-03-15T15:23:22Z</dcterms:modified>
</cp:coreProperties>
</file>